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1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A5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30" d="100"/>
          <a:sy n="130" d="100"/>
        </p:scale>
        <p:origin x="-1848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6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94478-B1B1-422A-8837-3B8351AF1A0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5C2CC-69B0-4FB6-BE2A-61C9E8608A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60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842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399B8-0510-4438-9B53-E7A6AEFD001C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0183E-829A-4BF8-814D-9A4BB4880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568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5"/>
            <a:ext cx="7772400" cy="10081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755576" y="2492896"/>
            <a:ext cx="7777237" cy="3457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467544" y="0"/>
            <a:ext cx="468052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/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396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467544" y="0"/>
            <a:ext cx="468052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/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650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92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73ABE5-250A-4D7B-AA72-44B743F4BBF2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5FEB8B-E6AA-4A0D-AAD3-156C5F431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467544" y="0"/>
            <a:ext cx="468052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/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598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124744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323850" y="2060575"/>
            <a:ext cx="4032250" cy="41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1"/>
          </p:nvPr>
        </p:nvSpPr>
        <p:spPr>
          <a:xfrm>
            <a:off x="4787900" y="2060575"/>
            <a:ext cx="4032250" cy="41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467544" y="0"/>
            <a:ext cx="468052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/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04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4716017" y="1125538"/>
            <a:ext cx="4104134" cy="5040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1"/>
          </p:nvPr>
        </p:nvSpPr>
        <p:spPr>
          <a:xfrm>
            <a:off x="467544" y="2060848"/>
            <a:ext cx="4033019" cy="41050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468313" y="1124744"/>
            <a:ext cx="4032250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467544" y="0"/>
            <a:ext cx="468052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/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31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4716017" y="1125538"/>
            <a:ext cx="4104134" cy="5040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467544" y="0"/>
            <a:ext cx="468052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10"/>
          <p:cNvSpPr/>
          <p:nvPr userDrawn="1"/>
        </p:nvSpPr>
        <p:spPr>
          <a:xfrm>
            <a:off x="1" y="3717032"/>
            <a:ext cx="3289168" cy="288032"/>
          </a:xfrm>
          <a:custGeom>
            <a:avLst/>
            <a:gdLst>
              <a:gd name="connsiteX0" fmla="*/ 0 w 7110536"/>
              <a:gd name="connsiteY0" fmla="*/ 0 h 288032"/>
              <a:gd name="connsiteX1" fmla="*/ 7110536 w 7110536"/>
              <a:gd name="connsiteY1" fmla="*/ 0 h 288032"/>
              <a:gd name="connsiteX2" fmla="*/ 7110536 w 7110536"/>
              <a:gd name="connsiteY2" fmla="*/ 288032 h 288032"/>
              <a:gd name="connsiteX3" fmla="*/ 0 w 7110536"/>
              <a:gd name="connsiteY3" fmla="*/ 288032 h 288032"/>
              <a:gd name="connsiteX4" fmla="*/ 0 w 7110536"/>
              <a:gd name="connsiteY4" fmla="*/ 0 h 288032"/>
              <a:gd name="connsiteX0" fmla="*/ 0 w 7110536"/>
              <a:gd name="connsiteY0" fmla="*/ 0 h 288032"/>
              <a:gd name="connsiteX1" fmla="*/ 7110536 w 7110536"/>
              <a:gd name="connsiteY1" fmla="*/ 0 h 288032"/>
              <a:gd name="connsiteX2" fmla="*/ 6793036 w 7110536"/>
              <a:gd name="connsiteY2" fmla="*/ 275332 h 288032"/>
              <a:gd name="connsiteX3" fmla="*/ 0 w 7110536"/>
              <a:gd name="connsiteY3" fmla="*/ 288032 h 288032"/>
              <a:gd name="connsiteX4" fmla="*/ 0 w 7110536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0536" h="288032">
                <a:moveTo>
                  <a:pt x="0" y="0"/>
                </a:moveTo>
                <a:lnTo>
                  <a:pt x="7110536" y="0"/>
                </a:lnTo>
                <a:lnTo>
                  <a:pt x="6793036" y="2753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A54"/>
              </a:gs>
              <a:gs pos="50000">
                <a:schemeClr val="accent1">
                  <a:shade val="67500"/>
                  <a:satMod val="115000"/>
                  <a:lumMod val="98000"/>
                  <a:lumOff val="2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baseline="0" dirty="0" smtClean="0"/>
              <a:t>         </a:t>
            </a:r>
            <a:r>
              <a:rPr lang="ru-RU" dirty="0" smtClean="0"/>
              <a:t>Заголовок</a:t>
            </a:r>
            <a:r>
              <a:rPr lang="ru-RU" baseline="0" dirty="0" smtClean="0"/>
              <a:t> 3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1"/>
          </p:nvPr>
        </p:nvSpPr>
        <p:spPr>
          <a:xfrm>
            <a:off x="237158" y="1412627"/>
            <a:ext cx="3104920" cy="10802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2"/>
          </p:nvPr>
        </p:nvSpPr>
        <p:spPr>
          <a:xfrm>
            <a:off x="251521" y="4005065"/>
            <a:ext cx="3096343" cy="86409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13"/>
          <p:cNvSpPr>
            <a:spLocks noGrp="1"/>
          </p:cNvSpPr>
          <p:nvPr>
            <p:ph type="body" sz="quarter" idx="13"/>
          </p:nvPr>
        </p:nvSpPr>
        <p:spPr>
          <a:xfrm>
            <a:off x="251521" y="2780929"/>
            <a:ext cx="3096343" cy="93610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Прямоугольник 10"/>
          <p:cNvSpPr/>
          <p:nvPr userDrawn="1"/>
        </p:nvSpPr>
        <p:spPr>
          <a:xfrm>
            <a:off x="-31203" y="2492896"/>
            <a:ext cx="3909796" cy="288032"/>
          </a:xfrm>
          <a:custGeom>
            <a:avLst/>
            <a:gdLst>
              <a:gd name="connsiteX0" fmla="*/ 0 w 7110536"/>
              <a:gd name="connsiteY0" fmla="*/ 0 h 288032"/>
              <a:gd name="connsiteX1" fmla="*/ 7110536 w 7110536"/>
              <a:gd name="connsiteY1" fmla="*/ 0 h 288032"/>
              <a:gd name="connsiteX2" fmla="*/ 7110536 w 7110536"/>
              <a:gd name="connsiteY2" fmla="*/ 288032 h 288032"/>
              <a:gd name="connsiteX3" fmla="*/ 0 w 7110536"/>
              <a:gd name="connsiteY3" fmla="*/ 288032 h 288032"/>
              <a:gd name="connsiteX4" fmla="*/ 0 w 7110536"/>
              <a:gd name="connsiteY4" fmla="*/ 0 h 288032"/>
              <a:gd name="connsiteX0" fmla="*/ 0 w 7110536"/>
              <a:gd name="connsiteY0" fmla="*/ 0 h 288032"/>
              <a:gd name="connsiteX1" fmla="*/ 7110536 w 7110536"/>
              <a:gd name="connsiteY1" fmla="*/ 0 h 288032"/>
              <a:gd name="connsiteX2" fmla="*/ 6793036 w 7110536"/>
              <a:gd name="connsiteY2" fmla="*/ 275332 h 288032"/>
              <a:gd name="connsiteX3" fmla="*/ 0 w 7110536"/>
              <a:gd name="connsiteY3" fmla="*/ 288032 h 288032"/>
              <a:gd name="connsiteX4" fmla="*/ 0 w 7110536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0536" h="288032">
                <a:moveTo>
                  <a:pt x="0" y="0"/>
                </a:moveTo>
                <a:lnTo>
                  <a:pt x="7110536" y="0"/>
                </a:lnTo>
                <a:lnTo>
                  <a:pt x="6793036" y="2753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A54"/>
              </a:gs>
              <a:gs pos="50000">
                <a:schemeClr val="accent1">
                  <a:shade val="67500"/>
                  <a:satMod val="115000"/>
                  <a:lumMod val="98000"/>
                  <a:lumOff val="2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baseline="0" dirty="0" smtClean="0"/>
              <a:t>         </a:t>
            </a:r>
            <a:r>
              <a:rPr lang="ru-RU" dirty="0" smtClean="0"/>
              <a:t>Заголовок</a:t>
            </a:r>
            <a:r>
              <a:rPr lang="ru-RU" baseline="0" dirty="0" smtClean="0"/>
              <a:t> 2</a:t>
            </a:r>
            <a:endParaRPr lang="ru-RU" dirty="0"/>
          </a:p>
        </p:txBody>
      </p:sp>
      <p:sp>
        <p:nvSpPr>
          <p:cNvPr id="14" name="Прямоугольник 10"/>
          <p:cNvSpPr/>
          <p:nvPr userDrawn="1"/>
        </p:nvSpPr>
        <p:spPr>
          <a:xfrm>
            <a:off x="-39711" y="1124744"/>
            <a:ext cx="4559871" cy="288032"/>
          </a:xfrm>
          <a:custGeom>
            <a:avLst/>
            <a:gdLst>
              <a:gd name="connsiteX0" fmla="*/ 0 w 7110536"/>
              <a:gd name="connsiteY0" fmla="*/ 0 h 288032"/>
              <a:gd name="connsiteX1" fmla="*/ 7110536 w 7110536"/>
              <a:gd name="connsiteY1" fmla="*/ 0 h 288032"/>
              <a:gd name="connsiteX2" fmla="*/ 7110536 w 7110536"/>
              <a:gd name="connsiteY2" fmla="*/ 288032 h 288032"/>
              <a:gd name="connsiteX3" fmla="*/ 0 w 7110536"/>
              <a:gd name="connsiteY3" fmla="*/ 288032 h 288032"/>
              <a:gd name="connsiteX4" fmla="*/ 0 w 7110536"/>
              <a:gd name="connsiteY4" fmla="*/ 0 h 288032"/>
              <a:gd name="connsiteX0" fmla="*/ 0 w 7110536"/>
              <a:gd name="connsiteY0" fmla="*/ 0 h 288032"/>
              <a:gd name="connsiteX1" fmla="*/ 7110536 w 7110536"/>
              <a:gd name="connsiteY1" fmla="*/ 0 h 288032"/>
              <a:gd name="connsiteX2" fmla="*/ 6793036 w 7110536"/>
              <a:gd name="connsiteY2" fmla="*/ 275332 h 288032"/>
              <a:gd name="connsiteX3" fmla="*/ 0 w 7110536"/>
              <a:gd name="connsiteY3" fmla="*/ 288032 h 288032"/>
              <a:gd name="connsiteX4" fmla="*/ 0 w 7110536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0536" h="288032">
                <a:moveTo>
                  <a:pt x="0" y="0"/>
                </a:moveTo>
                <a:lnTo>
                  <a:pt x="7110536" y="0"/>
                </a:lnTo>
                <a:lnTo>
                  <a:pt x="6793036" y="2753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A54"/>
              </a:gs>
              <a:gs pos="50000">
                <a:schemeClr val="accent1">
                  <a:shade val="67500"/>
                  <a:satMod val="115000"/>
                  <a:lumMod val="98000"/>
                  <a:lumOff val="2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baseline="0" dirty="0" smtClean="0"/>
              <a:t>         </a:t>
            </a:r>
            <a:r>
              <a:rPr lang="ru-RU" dirty="0" smtClean="0"/>
              <a:t>Заголовок</a:t>
            </a:r>
            <a:r>
              <a:rPr lang="ru-RU" baseline="0" dirty="0" smtClean="0"/>
              <a:t> 1</a:t>
            </a:r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4"/>
          </p:nvPr>
        </p:nvSpPr>
        <p:spPr>
          <a:xfrm>
            <a:off x="215206" y="5157192"/>
            <a:ext cx="3096343" cy="93610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Прямоугольник 10"/>
          <p:cNvSpPr/>
          <p:nvPr userDrawn="1"/>
        </p:nvSpPr>
        <p:spPr>
          <a:xfrm>
            <a:off x="1" y="4869160"/>
            <a:ext cx="2773173" cy="288032"/>
          </a:xfrm>
          <a:custGeom>
            <a:avLst/>
            <a:gdLst>
              <a:gd name="connsiteX0" fmla="*/ 0 w 7110536"/>
              <a:gd name="connsiteY0" fmla="*/ 0 h 288032"/>
              <a:gd name="connsiteX1" fmla="*/ 7110536 w 7110536"/>
              <a:gd name="connsiteY1" fmla="*/ 0 h 288032"/>
              <a:gd name="connsiteX2" fmla="*/ 7110536 w 7110536"/>
              <a:gd name="connsiteY2" fmla="*/ 288032 h 288032"/>
              <a:gd name="connsiteX3" fmla="*/ 0 w 7110536"/>
              <a:gd name="connsiteY3" fmla="*/ 288032 h 288032"/>
              <a:gd name="connsiteX4" fmla="*/ 0 w 7110536"/>
              <a:gd name="connsiteY4" fmla="*/ 0 h 288032"/>
              <a:gd name="connsiteX0" fmla="*/ 0 w 7110536"/>
              <a:gd name="connsiteY0" fmla="*/ 0 h 288032"/>
              <a:gd name="connsiteX1" fmla="*/ 7110536 w 7110536"/>
              <a:gd name="connsiteY1" fmla="*/ 0 h 288032"/>
              <a:gd name="connsiteX2" fmla="*/ 6793036 w 7110536"/>
              <a:gd name="connsiteY2" fmla="*/ 275332 h 288032"/>
              <a:gd name="connsiteX3" fmla="*/ 0 w 7110536"/>
              <a:gd name="connsiteY3" fmla="*/ 288032 h 288032"/>
              <a:gd name="connsiteX4" fmla="*/ 0 w 7110536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0536" h="288032">
                <a:moveTo>
                  <a:pt x="0" y="0"/>
                </a:moveTo>
                <a:lnTo>
                  <a:pt x="7110536" y="0"/>
                </a:lnTo>
                <a:lnTo>
                  <a:pt x="6793036" y="2753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A54"/>
              </a:gs>
              <a:gs pos="50000">
                <a:schemeClr val="accent1">
                  <a:shade val="67500"/>
                  <a:satMod val="115000"/>
                  <a:lumMod val="98000"/>
                  <a:lumOff val="2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baseline="0" dirty="0" smtClean="0"/>
              <a:t>         </a:t>
            </a:r>
            <a:r>
              <a:rPr lang="ru-RU" dirty="0" smtClean="0"/>
              <a:t>Заголовок</a:t>
            </a:r>
            <a:r>
              <a:rPr lang="ru-RU" baseline="0" dirty="0" smtClean="0"/>
              <a:t> 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911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2267744" y="4293096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1"/>
          </p:nvPr>
        </p:nvSpPr>
        <p:spPr>
          <a:xfrm>
            <a:off x="3851920" y="4293096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/>
          </p:nvPr>
        </p:nvSpPr>
        <p:spPr>
          <a:xfrm>
            <a:off x="5436096" y="4293096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3"/>
          </p:nvPr>
        </p:nvSpPr>
        <p:spPr>
          <a:xfrm>
            <a:off x="7019999" y="4293096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4"/>
          </p:nvPr>
        </p:nvSpPr>
        <p:spPr>
          <a:xfrm>
            <a:off x="683568" y="5373216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5"/>
          </p:nvPr>
        </p:nvSpPr>
        <p:spPr>
          <a:xfrm>
            <a:off x="2267744" y="5373216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6"/>
          </p:nvPr>
        </p:nvSpPr>
        <p:spPr>
          <a:xfrm>
            <a:off x="3851920" y="5373216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7"/>
          </p:nvPr>
        </p:nvSpPr>
        <p:spPr>
          <a:xfrm>
            <a:off x="5436096" y="5373216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8"/>
          </p:nvPr>
        </p:nvSpPr>
        <p:spPr>
          <a:xfrm>
            <a:off x="7020272" y="5373216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9"/>
          </p:nvPr>
        </p:nvSpPr>
        <p:spPr>
          <a:xfrm>
            <a:off x="2267744" y="2060848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16" name="Рисунок 5"/>
          <p:cNvSpPr>
            <a:spLocks noGrp="1"/>
          </p:cNvSpPr>
          <p:nvPr>
            <p:ph type="pic" sz="quarter" idx="20"/>
          </p:nvPr>
        </p:nvSpPr>
        <p:spPr>
          <a:xfrm>
            <a:off x="683841" y="2060848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21"/>
          </p:nvPr>
        </p:nvSpPr>
        <p:spPr>
          <a:xfrm>
            <a:off x="7019999" y="3212976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18" name="Рисунок 5"/>
          <p:cNvSpPr>
            <a:spLocks noGrp="1"/>
          </p:cNvSpPr>
          <p:nvPr>
            <p:ph type="pic" sz="quarter" idx="22"/>
          </p:nvPr>
        </p:nvSpPr>
        <p:spPr>
          <a:xfrm>
            <a:off x="5436096" y="3212976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19" name="Рисунок 5"/>
          <p:cNvSpPr>
            <a:spLocks noGrp="1"/>
          </p:cNvSpPr>
          <p:nvPr>
            <p:ph type="pic" sz="quarter" idx="23"/>
          </p:nvPr>
        </p:nvSpPr>
        <p:spPr>
          <a:xfrm>
            <a:off x="3851920" y="3212976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24"/>
          </p:nvPr>
        </p:nvSpPr>
        <p:spPr>
          <a:xfrm>
            <a:off x="2267744" y="3212976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21" name="Рисунок 5"/>
          <p:cNvSpPr>
            <a:spLocks noGrp="1"/>
          </p:cNvSpPr>
          <p:nvPr>
            <p:ph type="pic" sz="quarter" idx="25"/>
          </p:nvPr>
        </p:nvSpPr>
        <p:spPr>
          <a:xfrm>
            <a:off x="683841" y="3212976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22" name="Рисунок 5"/>
          <p:cNvSpPr>
            <a:spLocks noGrp="1"/>
          </p:cNvSpPr>
          <p:nvPr>
            <p:ph type="pic" sz="quarter" idx="26"/>
          </p:nvPr>
        </p:nvSpPr>
        <p:spPr>
          <a:xfrm>
            <a:off x="683841" y="4293096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23" name="Рисунок 5"/>
          <p:cNvSpPr>
            <a:spLocks noGrp="1"/>
          </p:cNvSpPr>
          <p:nvPr>
            <p:ph type="pic" sz="quarter" idx="27"/>
          </p:nvPr>
        </p:nvSpPr>
        <p:spPr>
          <a:xfrm>
            <a:off x="683915" y="981075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24" name="Рисунок 5"/>
          <p:cNvSpPr>
            <a:spLocks noGrp="1"/>
          </p:cNvSpPr>
          <p:nvPr>
            <p:ph type="pic" sz="quarter" idx="28"/>
          </p:nvPr>
        </p:nvSpPr>
        <p:spPr>
          <a:xfrm>
            <a:off x="7020272" y="980728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25" name="Рисунок 5"/>
          <p:cNvSpPr>
            <a:spLocks noGrp="1"/>
          </p:cNvSpPr>
          <p:nvPr>
            <p:ph type="pic" sz="quarter" idx="29"/>
          </p:nvPr>
        </p:nvSpPr>
        <p:spPr>
          <a:xfrm>
            <a:off x="7020272" y="2060848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26" name="Рисунок 5"/>
          <p:cNvSpPr>
            <a:spLocks noGrp="1"/>
          </p:cNvSpPr>
          <p:nvPr>
            <p:ph type="pic" sz="quarter" idx="30"/>
          </p:nvPr>
        </p:nvSpPr>
        <p:spPr>
          <a:xfrm>
            <a:off x="5436096" y="2060848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27" name="Рисунок 5"/>
          <p:cNvSpPr>
            <a:spLocks noGrp="1"/>
          </p:cNvSpPr>
          <p:nvPr>
            <p:ph type="pic" sz="quarter" idx="31"/>
          </p:nvPr>
        </p:nvSpPr>
        <p:spPr>
          <a:xfrm>
            <a:off x="3851920" y="2060848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28" name="Рисунок 5"/>
          <p:cNvSpPr>
            <a:spLocks noGrp="1"/>
          </p:cNvSpPr>
          <p:nvPr>
            <p:ph type="pic" sz="quarter" idx="32"/>
          </p:nvPr>
        </p:nvSpPr>
        <p:spPr>
          <a:xfrm>
            <a:off x="2267744" y="980728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29" name="Рисунок 5"/>
          <p:cNvSpPr>
            <a:spLocks noGrp="1"/>
          </p:cNvSpPr>
          <p:nvPr>
            <p:ph type="pic" sz="quarter" idx="33"/>
          </p:nvPr>
        </p:nvSpPr>
        <p:spPr>
          <a:xfrm>
            <a:off x="3851920" y="980728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30" name="Рисунок 5"/>
          <p:cNvSpPr>
            <a:spLocks noGrp="1"/>
          </p:cNvSpPr>
          <p:nvPr>
            <p:ph type="pic" sz="quarter" idx="34"/>
          </p:nvPr>
        </p:nvSpPr>
        <p:spPr>
          <a:xfrm>
            <a:off x="5436096" y="980728"/>
            <a:ext cx="1368425" cy="93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31" name="Заголовок 1"/>
          <p:cNvSpPr txBox="1">
            <a:spLocks/>
          </p:cNvSpPr>
          <p:nvPr userDrawn="1"/>
        </p:nvSpPr>
        <p:spPr bwMode="auto">
          <a:xfrm>
            <a:off x="467544" y="0"/>
            <a:ext cx="468052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/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73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6906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7950" y="5229225"/>
            <a:ext cx="64087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8" r:id="rId7"/>
    <p:sldLayoutId id="2147483665" r:id="rId8"/>
    <p:sldLayoutId id="2147483666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285752"/>
          </a:xfrm>
        </p:spPr>
        <p:txBody>
          <a:bodyPr anchor="t"/>
          <a:lstStyle/>
          <a:p>
            <a:pPr algn="l"/>
            <a:r>
              <a:rPr lang="ru-RU" sz="1600" dirty="0" smtClean="0"/>
              <a:t>Услуга </a:t>
            </a:r>
            <a:r>
              <a:rPr lang="en-US" sz="1600" dirty="0" smtClean="0"/>
              <a:t>Check-</a:t>
            </a:r>
            <a:r>
              <a:rPr lang="en-US" sz="1600" dirty="0" smtClean="0"/>
              <a:t>out.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3"/>
            <a:ext cx="842968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-2143172" y="3143248"/>
            <a:ext cx="2143172" cy="1857388"/>
          </a:xfrm>
          <a:prstGeom prst="wedgeRoundRectCallout">
            <a:avLst>
              <a:gd name="adj1" fmla="val 85097"/>
              <a:gd name="adj2" fmla="val 921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100" dirty="0" smtClean="0"/>
              <a:t>Во вкладке «Услуги» выбираем услугу </a:t>
            </a:r>
            <a:r>
              <a:rPr lang="en-US" sz="1100" dirty="0" smtClean="0"/>
              <a:t>Check-out</a:t>
            </a:r>
            <a:r>
              <a:rPr lang="ru-RU" sz="1100" dirty="0" smtClean="0"/>
              <a:t> либо</a:t>
            </a:r>
            <a:r>
              <a:rPr lang="en-US" sz="1100" dirty="0" smtClean="0"/>
              <a:t> </a:t>
            </a:r>
            <a:r>
              <a:rPr lang="en-US" sz="1100" dirty="0" smtClean="0"/>
              <a:t>Check-out</a:t>
            </a:r>
            <a:r>
              <a:rPr lang="ru-RU" sz="1100" dirty="0" smtClean="0"/>
              <a:t> +обязательное фото (будет поступать запрос на фото, перед фиксацией времени окончания работы </a:t>
            </a:r>
            <a:r>
              <a:rPr lang="ru-RU" sz="1100" dirty="0" err="1" smtClean="0"/>
              <a:t>мерчендайзера</a:t>
            </a:r>
            <a:r>
              <a:rPr lang="ru-RU" sz="1100" dirty="0" smtClean="0"/>
              <a:t>),  </a:t>
            </a:r>
          </a:p>
          <a:p>
            <a:r>
              <a:rPr lang="ru-RU" sz="1100" dirty="0" smtClean="0"/>
              <a:t>поставив галку в чек-бокс.</a:t>
            </a:r>
          </a:p>
          <a:p>
            <a:r>
              <a:rPr lang="ru-RU" sz="1100" dirty="0" smtClean="0"/>
              <a:t>Требуется выбрать что-то одно! В зависимости от  потребности.</a:t>
            </a:r>
            <a:endParaRPr lang="ru-RU" sz="1000" dirty="0" smtClean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8715404" y="2000240"/>
            <a:ext cx="1714512" cy="1428760"/>
          </a:xfrm>
          <a:prstGeom prst="wedgeRoundRectCallout">
            <a:avLst>
              <a:gd name="adj1" fmla="val -128494"/>
              <a:gd name="adj2" fmla="val 202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100" dirty="0" smtClean="0"/>
              <a:t>Далее выбираем частоту запроса (по аналогии с </a:t>
            </a:r>
            <a:r>
              <a:rPr lang="ru-RU" sz="1100" dirty="0" err="1" smtClean="0"/>
              <a:t>фейсом</a:t>
            </a:r>
            <a:r>
              <a:rPr lang="ru-RU" sz="1100" dirty="0" smtClean="0"/>
              <a:t> и ценой).</a:t>
            </a:r>
          </a:p>
          <a:p>
            <a:r>
              <a:rPr lang="ru-RU" sz="1100" dirty="0" smtClean="0"/>
              <a:t>Теперь запрос будет </a:t>
            </a:r>
            <a:r>
              <a:rPr lang="ru-RU" sz="1100" dirty="0" smtClean="0"/>
              <a:t>приходить на КПК с указанной периодичностью.</a:t>
            </a:r>
            <a:endParaRPr lang="ru-RU" sz="1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ОК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5520</TotalTime>
  <Words>67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ПрезентацияОК2</vt:lpstr>
      <vt:lpstr>Услуга Check-out.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МЕРЧЕНДАЙЗИНГ</dc:title>
  <dc:creator>1</dc:creator>
  <cp:lastModifiedBy>bondarenko.e</cp:lastModifiedBy>
  <cp:revision>523</cp:revision>
  <dcterms:created xsi:type="dcterms:W3CDTF">2013-05-24T05:18:51Z</dcterms:created>
  <dcterms:modified xsi:type="dcterms:W3CDTF">2014-11-18T11:33:19Z</dcterms:modified>
</cp:coreProperties>
</file>